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21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Relationship Id="rId17" Type="http://schemas.openxmlformats.org/officeDocument/2006/relationships/image" Target="../media/image278.png"/><Relationship Id="rId18" Type="http://schemas.openxmlformats.org/officeDocument/2006/relationships/image" Target="../media/image279.png"/><Relationship Id="rId19" Type="http://schemas.openxmlformats.org/officeDocument/2006/relationships/image" Target="../media/image280.png"/><Relationship Id="rId20" Type="http://schemas.openxmlformats.org/officeDocument/2006/relationships/image" Target="../media/image28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Relationship Id="rId16" Type="http://schemas.openxmlformats.org/officeDocument/2006/relationships/image" Target="../media/image304.png"/><Relationship Id="rId17" Type="http://schemas.openxmlformats.org/officeDocument/2006/relationships/image" Target="../media/image30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367.png"/><Relationship Id="rId9" Type="http://schemas.openxmlformats.org/officeDocument/2006/relationships/image" Target="../media/image368.png"/><Relationship Id="rId10" Type="http://schemas.openxmlformats.org/officeDocument/2006/relationships/image" Target="../media/image369.png"/><Relationship Id="rId11" Type="http://schemas.openxmlformats.org/officeDocument/2006/relationships/image" Target="../media/image37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8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7898" y="1706508"/>
            <a:ext cx="15512317" cy="41533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34815" y="6078283"/>
            <a:ext cx="18555345" cy="76165"/>
            <a:chOff x="-134815" y="6078283"/>
            <a:chExt cx="18555345" cy="761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34815" y="6078283"/>
              <a:ext cx="18555345" cy="76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506" y="395894"/>
            <a:ext cx="5384094" cy="434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3078" y="2053334"/>
            <a:ext cx="3955893" cy="1118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55611" y="5741611"/>
            <a:ext cx="6494889" cy="81780"/>
            <a:chOff x="4255611" y="5741611"/>
            <a:chExt cx="6494889" cy="817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255611" y="5741611"/>
              <a:ext cx="6494889" cy="81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99529" y="2535056"/>
            <a:ext cx="3125274" cy="1396543"/>
            <a:chOff x="5899529" y="2535056"/>
            <a:chExt cx="3125274" cy="13965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99529" y="2535056"/>
              <a:ext cx="3125274" cy="1396543"/>
              <a:chOff x="5899529" y="2535056"/>
              <a:chExt cx="3125274" cy="13965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99529" y="2535056"/>
                <a:ext cx="3125274" cy="139654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5005" y="2997528"/>
              <a:ext cx="1808665" cy="5041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85635" y="2880759"/>
            <a:ext cx="7754440" cy="9492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7244374" y="4289438"/>
            <a:ext cx="442642" cy="7131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85635" y="5447137"/>
            <a:ext cx="5060667" cy="6759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0">
            <a:off x="7221710" y="7018447"/>
            <a:ext cx="442642" cy="7131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84832" y="7892301"/>
            <a:ext cx="4644989" cy="9511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99529" y="5084229"/>
            <a:ext cx="3125274" cy="1396543"/>
            <a:chOff x="5899529" y="5084229"/>
            <a:chExt cx="3125274" cy="13965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99529" y="5084229"/>
              <a:ext cx="3125274" cy="1396543"/>
              <a:chOff x="5899529" y="5084229"/>
              <a:chExt cx="3125274" cy="139654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899529" y="5084229"/>
                <a:ext cx="3125274" cy="139654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62624" y="5554321"/>
              <a:ext cx="2039872" cy="4052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76865" y="7633402"/>
            <a:ext cx="3125274" cy="1396543"/>
            <a:chOff x="5876865" y="7633402"/>
            <a:chExt cx="3125274" cy="139654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876865" y="7633402"/>
              <a:ext cx="3125274" cy="1396543"/>
              <a:chOff x="5876865" y="7633402"/>
              <a:chExt cx="3125274" cy="139654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876865" y="7633402"/>
                <a:ext cx="3125274" cy="1396543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6152" y="8099686"/>
              <a:ext cx="2036584" cy="455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2136718"/>
            <a:ext cx="8669722" cy="6444091"/>
            <a:chOff x="1253790" y="2136718"/>
            <a:chExt cx="8669722" cy="644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2136718"/>
              <a:ext cx="8669722" cy="6444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5384094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107" y="1451058"/>
            <a:ext cx="2924422" cy="6111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9525" y="3566963"/>
            <a:ext cx="8038885" cy="24813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908145"/>
            <a:ext cx="15802191" cy="2787221"/>
            <a:chOff x="1253790" y="1908145"/>
            <a:chExt cx="15802191" cy="2787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908145"/>
              <a:ext cx="15802191" cy="27872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6950455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02572" y="418751"/>
            <a:ext cx="340949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6649" y="1355778"/>
            <a:ext cx="5693191" cy="7392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697" y="6043510"/>
            <a:ext cx="2145089" cy="723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1761" y="6595877"/>
            <a:ext cx="15802191" cy="1832723"/>
            <a:chOff x="1241761" y="6595877"/>
            <a:chExt cx="15802191" cy="18327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1761" y="6595877"/>
              <a:ext cx="15802191" cy="18327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9506" y="4661087"/>
            <a:ext cx="9411650" cy="12908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9506" y="8394315"/>
            <a:ext cx="9733014" cy="8931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2136718"/>
            <a:ext cx="7870019" cy="5244091"/>
            <a:chOff x="1253790" y="2136718"/>
            <a:chExt cx="7870019" cy="524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2136718"/>
              <a:ext cx="7870019" cy="5244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7770777" cy="455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097" y="1439630"/>
            <a:ext cx="4630360" cy="7639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8192" y="1439630"/>
            <a:ext cx="5843282" cy="723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6474" y="2136718"/>
            <a:ext cx="7901096" cy="5244091"/>
            <a:chOff x="9616474" y="2136718"/>
            <a:chExt cx="7901096" cy="5244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6474" y="2136718"/>
              <a:ext cx="7901096" cy="52440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4743" y="8415601"/>
            <a:ext cx="9942400" cy="857792"/>
            <a:chOff x="1234743" y="8415601"/>
            <a:chExt cx="9942400" cy="857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4743" y="8415601"/>
              <a:ext cx="9942400" cy="857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6649" y="7806078"/>
            <a:ext cx="3174397" cy="7237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30602" y="8952448"/>
            <a:ext cx="2035606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727194"/>
            <a:ext cx="6576911" cy="5988878"/>
            <a:chOff x="1253790" y="1727194"/>
            <a:chExt cx="6576911" cy="59888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727194"/>
              <a:ext cx="6576911" cy="59888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7447814" cy="455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7754" y="1041534"/>
            <a:ext cx="6549779" cy="6111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99703" y="1727194"/>
            <a:ext cx="3953952" cy="6520282"/>
            <a:chOff x="9599703" y="1727194"/>
            <a:chExt cx="3953952" cy="65202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9703" y="1727194"/>
              <a:ext cx="3953952" cy="65202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70677" y="2488860"/>
            <a:ext cx="2388512" cy="8037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70677" y="4818025"/>
            <a:ext cx="4376018" cy="8130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82364" y="7558107"/>
            <a:ext cx="3858697" cy="8037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9102" y="2906627"/>
            <a:ext cx="2611744" cy="6430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69102" y="3491637"/>
            <a:ext cx="2705812" cy="20489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69102" y="5532742"/>
            <a:ext cx="2709875" cy="9945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69102" y="6768671"/>
            <a:ext cx="2608697" cy="13459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8552" y="8556211"/>
            <a:ext cx="9584264" cy="835609"/>
            <a:chOff x="1158552" y="8556211"/>
            <a:chExt cx="9584264" cy="8356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8552" y="8556211"/>
              <a:ext cx="9584264" cy="83560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39144" y="8520973"/>
            <a:ext cx="5895395" cy="9837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9506" y="7855486"/>
            <a:ext cx="5925566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2136718"/>
            <a:ext cx="6576911" cy="6444091"/>
            <a:chOff x="1253790" y="2136718"/>
            <a:chExt cx="6576911" cy="644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2136718"/>
              <a:ext cx="6576911" cy="6444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7447814" cy="455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7449" y="1451058"/>
            <a:ext cx="5015646" cy="6111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506" y="8733091"/>
            <a:ext cx="4879192" cy="5025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02448" y="2136718"/>
            <a:ext cx="6576911" cy="6444091"/>
            <a:chOff x="9302448" y="2136718"/>
            <a:chExt cx="6576911" cy="6444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2448" y="2136718"/>
              <a:ext cx="6576911" cy="64440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5820" y="1471649"/>
            <a:ext cx="1774584" cy="60783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68163" y="8733091"/>
            <a:ext cx="4802851" cy="5025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908145"/>
            <a:ext cx="15802191" cy="7576539"/>
            <a:chOff x="1253790" y="1908145"/>
            <a:chExt cx="15802191" cy="75765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908145"/>
              <a:ext cx="15802191" cy="75765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5384094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240" y="1309706"/>
            <a:ext cx="2874589" cy="7237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506" y="395894"/>
            <a:ext cx="3703907" cy="434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3078" y="2121564"/>
            <a:ext cx="3955893" cy="1118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81227" y="4335934"/>
            <a:ext cx="4801950" cy="60463"/>
            <a:chOff x="5281227" y="4335934"/>
            <a:chExt cx="4801950" cy="604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281227" y="4335934"/>
              <a:ext cx="4801950" cy="604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96646" y="1965191"/>
            <a:ext cx="2310649" cy="1032524"/>
            <a:chOff x="6496646" y="1965191"/>
            <a:chExt cx="2310649" cy="1032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496646" y="1965191"/>
              <a:ext cx="2310649" cy="1032524"/>
              <a:chOff x="6496646" y="1965191"/>
              <a:chExt cx="2310649" cy="10325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96646" y="1965191"/>
                <a:ext cx="2310649" cy="10325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4499" y="2304282"/>
              <a:ext cx="1446602" cy="6933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19544" y="2190982"/>
            <a:ext cx="3937756" cy="5485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7490947" y="3262281"/>
            <a:ext cx="327264" cy="5272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19544" y="4121029"/>
            <a:ext cx="6142873" cy="7724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0">
            <a:off x="7474191" y="5279954"/>
            <a:ext cx="327264" cy="5272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19544" y="5974629"/>
            <a:ext cx="6010285" cy="5485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96646" y="3849904"/>
            <a:ext cx="2310649" cy="1032524"/>
            <a:chOff x="6496646" y="3849904"/>
            <a:chExt cx="2310649" cy="10325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96646" y="3849904"/>
              <a:ext cx="2310649" cy="1032524"/>
              <a:chOff x="6496646" y="3849904"/>
              <a:chExt cx="2310649" cy="103252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96646" y="3849904"/>
                <a:ext cx="2310649" cy="103252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4499" y="4188996"/>
              <a:ext cx="1413640" cy="4102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79889" y="5734617"/>
            <a:ext cx="2310649" cy="1032524"/>
            <a:chOff x="6479889" y="5734617"/>
            <a:chExt cx="2310649" cy="10325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479889" y="5734617"/>
              <a:ext cx="2310649" cy="1032524"/>
              <a:chOff x="6479889" y="5734617"/>
              <a:chExt cx="2310649" cy="103252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479889" y="5734617"/>
                <a:ext cx="2310649" cy="103252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87743" y="6073710"/>
              <a:ext cx="1447015" cy="4102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25013" y="7117205"/>
            <a:ext cx="8773273" cy="2543754"/>
            <a:chOff x="6525013" y="7117205"/>
            <a:chExt cx="8773273" cy="254375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25013" y="7117205"/>
              <a:ext cx="8773273" cy="2543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653539"/>
            <a:ext cx="8669722" cy="8341410"/>
            <a:chOff x="1253790" y="1653539"/>
            <a:chExt cx="8669722" cy="8341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653539"/>
              <a:ext cx="8669722" cy="83414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5768313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668" y="1039220"/>
            <a:ext cx="2849148" cy="5790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68458" y="3389758"/>
            <a:ext cx="8096483" cy="35747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653539"/>
            <a:ext cx="8669722" cy="8341410"/>
            <a:chOff x="1253790" y="1653539"/>
            <a:chExt cx="8669722" cy="8341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653539"/>
              <a:ext cx="8669722" cy="83414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5768313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02572" y="418751"/>
            <a:ext cx="340949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668" y="1039220"/>
            <a:ext cx="2849148" cy="5790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51429" y="3553220"/>
            <a:ext cx="7898774" cy="36750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58108" y="7269454"/>
            <a:ext cx="1477710" cy="4470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58108" y="7600500"/>
            <a:ext cx="1614546" cy="4408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58104" y="8156485"/>
            <a:ext cx="1346575" cy="4470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506" y="395894"/>
            <a:ext cx="1136429" cy="434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8555" y="5318820"/>
            <a:ext cx="9718514" cy="23124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8555" y="3201839"/>
            <a:ext cx="14612681" cy="23124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698" y="7767230"/>
            <a:ext cx="13143975" cy="23124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8555" y="901039"/>
            <a:ext cx="6631396" cy="2312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14286" y="4491450"/>
            <a:ext cx="2435690" cy="10835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14286" y="6938524"/>
            <a:ext cx="1885820" cy="8399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14286" y="9478518"/>
            <a:ext cx="2262285" cy="5964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13575" y="2222790"/>
            <a:ext cx="5054451" cy="8436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86" y="2982771"/>
            <a:ext cx="18555345" cy="76165"/>
            <a:chOff x="114286" y="2982771"/>
            <a:chExt cx="18555345" cy="761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14286" y="2982771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5418816"/>
            <a:ext cx="18555345" cy="76165"/>
            <a:chOff x="0" y="5418816"/>
            <a:chExt cx="18555345" cy="761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0" y="5418816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38669" y="7698505"/>
            <a:ext cx="18555345" cy="76165"/>
            <a:chOff x="-438669" y="7698505"/>
            <a:chExt cx="18555345" cy="761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-438669" y="7698505"/>
              <a:ext cx="18555345" cy="7616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926460"/>
            <a:ext cx="15627723" cy="5950725"/>
            <a:chOff x="1253790" y="1926460"/>
            <a:chExt cx="15627723" cy="5950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926460"/>
              <a:ext cx="15627723" cy="59507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5768313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8077" y="1286839"/>
            <a:ext cx="2849148" cy="5790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7407" y="8168131"/>
            <a:ext cx="2596735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920812"/>
            <a:ext cx="6576911" cy="6444091"/>
            <a:chOff x="1253790" y="1920812"/>
            <a:chExt cx="6576911" cy="644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920812"/>
              <a:ext cx="6576911" cy="6444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5182042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715" y="1262491"/>
            <a:ext cx="1903800" cy="5790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75179" y="1920812"/>
            <a:ext cx="6576911" cy="6444091"/>
            <a:chOff x="10475179" y="1920812"/>
            <a:chExt cx="6576911" cy="64440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5179" y="1920812"/>
              <a:ext cx="6576911" cy="644409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87277" y="1262487"/>
            <a:ext cx="1942199" cy="5790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40894" y="8451287"/>
            <a:ext cx="3738192" cy="5025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9506" y="8416703"/>
            <a:ext cx="8186995" cy="16811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93015" y="7185751"/>
            <a:ext cx="825575" cy="2497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79969" y="7345752"/>
            <a:ext cx="962307" cy="2627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69048" y="7654694"/>
            <a:ext cx="759224" cy="2520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920812"/>
            <a:ext cx="6576911" cy="6444091"/>
            <a:chOff x="1253790" y="1920812"/>
            <a:chExt cx="6576911" cy="644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920812"/>
              <a:ext cx="6576911" cy="6444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5256554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715" y="1262487"/>
            <a:ext cx="2417921" cy="5790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75179" y="1920812"/>
            <a:ext cx="6576911" cy="6444091"/>
            <a:chOff x="10475179" y="1920812"/>
            <a:chExt cx="6576911" cy="64440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5179" y="1920812"/>
              <a:ext cx="6576911" cy="644409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88192" y="1262487"/>
            <a:ext cx="2417921" cy="5790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71746" y="8706897"/>
            <a:ext cx="10252315" cy="16396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9506" y="8706897"/>
            <a:ext cx="4880335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78571" y="909320"/>
            <a:ext cx="5650000" cy="4192280"/>
            <a:chOff x="12778571" y="909320"/>
            <a:chExt cx="5650000" cy="4192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8571" y="909320"/>
              <a:ext cx="5650000" cy="4192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99471" y="5111124"/>
            <a:ext cx="7069577" cy="4915559"/>
            <a:chOff x="5699471" y="5111124"/>
            <a:chExt cx="7069577" cy="4915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9471" y="5111124"/>
              <a:ext cx="7069577" cy="4915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815" y="906145"/>
            <a:ext cx="5808889" cy="4195455"/>
            <a:chOff x="-134815" y="906145"/>
            <a:chExt cx="5808889" cy="41954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4815" y="906145"/>
              <a:ext cx="5808889" cy="4195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34815" y="5066692"/>
            <a:ext cx="18555345" cy="76165"/>
            <a:chOff x="-134815" y="5066692"/>
            <a:chExt cx="18555345" cy="761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-134815" y="5066692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1547" y="5422870"/>
            <a:ext cx="9150476" cy="76165"/>
            <a:chOff x="1111547" y="5422870"/>
            <a:chExt cx="9150476" cy="761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11547" y="5422870"/>
              <a:ext cx="9150476" cy="76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94733" y="5425711"/>
            <a:ext cx="9153366" cy="76165"/>
            <a:chOff x="8194733" y="5425711"/>
            <a:chExt cx="9153366" cy="761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194733" y="5425711"/>
              <a:ext cx="9153366" cy="7616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056" y="6826323"/>
            <a:ext cx="1724738" cy="4206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5687" y="7378364"/>
            <a:ext cx="3994216" cy="13435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0935" y="6072715"/>
            <a:ext cx="707335" cy="7961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43399" y="2751904"/>
            <a:ext cx="1466581" cy="42066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45670" y="3306883"/>
            <a:ext cx="3970551" cy="40292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23278" y="1998306"/>
            <a:ext cx="707335" cy="79617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43742" y="7017818"/>
            <a:ext cx="1724738" cy="4206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23658" y="6264211"/>
            <a:ext cx="707335" cy="7961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9506" y="395894"/>
            <a:ext cx="6167617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920812"/>
            <a:ext cx="7656133" cy="7501518"/>
            <a:chOff x="1253790" y="1920812"/>
            <a:chExt cx="7656133" cy="75015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920812"/>
              <a:ext cx="7656133" cy="75015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3759677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715" y="1262487"/>
            <a:ext cx="2299676" cy="5790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95957" y="1920812"/>
            <a:ext cx="7656133" cy="7501518"/>
            <a:chOff x="9395957" y="1920812"/>
            <a:chExt cx="7656133" cy="75015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5957" y="1920812"/>
              <a:ext cx="7656133" cy="7501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8820" y="395894"/>
            <a:ext cx="5111872" cy="434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3078" y="2121564"/>
            <a:ext cx="3955893" cy="1118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7590" y="4262714"/>
            <a:ext cx="3361178" cy="42322"/>
            <a:chOff x="5977590" y="4262714"/>
            <a:chExt cx="3361178" cy="423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977590" y="4262714"/>
              <a:ext cx="3361178" cy="42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85271" y="2603286"/>
            <a:ext cx="2839532" cy="1268858"/>
            <a:chOff x="6185271" y="2603286"/>
            <a:chExt cx="2839532" cy="126885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185271" y="2603286"/>
              <a:ext cx="2839532" cy="1268858"/>
              <a:chOff x="6185271" y="2603286"/>
              <a:chExt cx="2839532" cy="126885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85271" y="2603286"/>
                <a:ext cx="2839532" cy="126885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6477" y="3019991"/>
              <a:ext cx="1783428" cy="8520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85635" y="2880759"/>
            <a:ext cx="3730055" cy="6740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7407158" y="4197266"/>
            <a:ext cx="402172" cy="6479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68960" y="5252569"/>
            <a:ext cx="7325702" cy="9534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85271" y="4919390"/>
            <a:ext cx="2839532" cy="1268858"/>
            <a:chOff x="6185271" y="4919390"/>
            <a:chExt cx="2839532" cy="126885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85271" y="4919390"/>
              <a:ext cx="2839532" cy="1268858"/>
              <a:chOff x="6185271" y="4919390"/>
              <a:chExt cx="2839532" cy="126885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85271" y="4919390"/>
                <a:ext cx="2839532" cy="126885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6477" y="5336096"/>
              <a:ext cx="1869140" cy="8520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85271" y="7948080"/>
            <a:ext cx="10059324" cy="1314418"/>
            <a:chOff x="6185271" y="7948080"/>
            <a:chExt cx="10059324" cy="13144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85271" y="7948080"/>
              <a:ext cx="10059324" cy="131441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39554" y="7337106"/>
            <a:ext cx="1652987" cy="65979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920812"/>
            <a:ext cx="6576911" cy="6444091"/>
            <a:chOff x="1253790" y="1920812"/>
            <a:chExt cx="6576911" cy="644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920812"/>
              <a:ext cx="6576911" cy="6444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8820" y="395894"/>
            <a:ext cx="6388640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02572" y="418751"/>
            <a:ext cx="340949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715" y="1262487"/>
            <a:ext cx="3532102" cy="5790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75179" y="1920812"/>
            <a:ext cx="6576911" cy="6444091"/>
            <a:chOff x="10475179" y="1920812"/>
            <a:chExt cx="6576911" cy="64440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5179" y="1920812"/>
              <a:ext cx="6576911" cy="644409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88192" y="1262487"/>
            <a:ext cx="3396791" cy="57903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908145"/>
            <a:ext cx="15798299" cy="1843721"/>
            <a:chOff x="1253790" y="1908145"/>
            <a:chExt cx="15798299" cy="1843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908145"/>
              <a:ext cx="15798299" cy="18437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8820" y="395894"/>
            <a:ext cx="6388640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8077" y="1374754"/>
            <a:ext cx="3617425" cy="5790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6159" y="5793972"/>
            <a:ext cx="15802191" cy="2787221"/>
            <a:chOff x="1336159" y="5793972"/>
            <a:chExt cx="15802191" cy="27872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159" y="5793972"/>
              <a:ext cx="15802191" cy="278722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8064" y="3924973"/>
            <a:ext cx="11152737" cy="549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8076" y="5097144"/>
            <a:ext cx="3461695" cy="5790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2136718"/>
            <a:ext cx="8669722" cy="6444091"/>
            <a:chOff x="1253790" y="2136718"/>
            <a:chExt cx="8669722" cy="644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2136718"/>
              <a:ext cx="8669722" cy="6444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8820" y="395894"/>
            <a:ext cx="6728517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668" y="1451058"/>
            <a:ext cx="2088481" cy="5790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9525" y="3566963"/>
            <a:ext cx="6455381" cy="24813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2136718"/>
            <a:ext cx="8398722" cy="6444091"/>
            <a:chOff x="1253790" y="2136718"/>
            <a:chExt cx="8398722" cy="644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2136718"/>
              <a:ext cx="8398722" cy="6444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8820" y="395894"/>
            <a:ext cx="7147250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668" y="1451058"/>
            <a:ext cx="2646791" cy="5790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9182" y="2605010"/>
            <a:ext cx="8470874" cy="4615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506" y="395894"/>
            <a:ext cx="2254801" cy="434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3078" y="2121564"/>
            <a:ext cx="3955893" cy="1118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6773" y="5441785"/>
            <a:ext cx="6048967" cy="76165"/>
            <a:chOff x="4616773" y="5441785"/>
            <a:chExt cx="6048967" cy="761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616773" y="5441785"/>
              <a:ext cx="6048967" cy="761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2592" y="2455384"/>
            <a:ext cx="1905503" cy="851483"/>
            <a:chOff x="6732592" y="2455384"/>
            <a:chExt cx="1905503" cy="8514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32592" y="2455384"/>
              <a:ext cx="1905503" cy="851483"/>
              <a:chOff x="6732592" y="2455384"/>
              <a:chExt cx="1905503" cy="85148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32592" y="2455384"/>
                <a:ext cx="1905503" cy="85148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4359" y="2717654"/>
              <a:ext cx="1168659" cy="3988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26588" y="4202248"/>
            <a:ext cx="1905503" cy="851483"/>
            <a:chOff x="6726588" y="4202248"/>
            <a:chExt cx="1905503" cy="85148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726588" y="4202248"/>
              <a:ext cx="1905503" cy="851483"/>
              <a:chOff x="6726588" y="4202248"/>
              <a:chExt cx="1905503" cy="8514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26588" y="4202248"/>
                <a:ext cx="1905503" cy="85148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58359" y="4477311"/>
              <a:ext cx="1160120" cy="3988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50816" y="2558578"/>
            <a:ext cx="5216170" cy="67404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50816" y="4296245"/>
            <a:ext cx="5268004" cy="6368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7423552" y="3483723"/>
            <a:ext cx="402172" cy="64798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7423552" y="5257207"/>
            <a:ext cx="402172" cy="6479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88518" y="5949111"/>
            <a:ext cx="1905503" cy="851483"/>
            <a:chOff x="6688518" y="5949111"/>
            <a:chExt cx="1905503" cy="85148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688518" y="5949111"/>
              <a:ext cx="1905503" cy="851483"/>
              <a:chOff x="6688518" y="5949111"/>
              <a:chExt cx="1905503" cy="85148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688518" y="5949111"/>
                <a:ext cx="1905503" cy="85148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20283" y="6224169"/>
              <a:ext cx="1132596" cy="39880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50816" y="6077426"/>
            <a:ext cx="4338605" cy="67404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669471" y="7695975"/>
            <a:ext cx="1905503" cy="851483"/>
            <a:chOff x="6669471" y="7695975"/>
            <a:chExt cx="1905503" cy="85148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69471" y="7695975"/>
              <a:ext cx="1905503" cy="851483"/>
              <a:chOff x="6669471" y="7695975"/>
              <a:chExt cx="1905503" cy="85148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669471" y="7695975"/>
                <a:ext cx="1905503" cy="85148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02801" y="7959810"/>
              <a:ext cx="1281592" cy="37808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5400000">
            <a:off x="7423552" y="6995695"/>
            <a:ext cx="402172" cy="6479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50816" y="7798178"/>
            <a:ext cx="9029200" cy="67404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1761" y="1567862"/>
            <a:ext cx="15802191" cy="3358264"/>
            <a:chOff x="1241761" y="1567862"/>
            <a:chExt cx="15802191" cy="33582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1761" y="1567862"/>
              <a:ext cx="15802191" cy="33582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8820" y="395894"/>
            <a:ext cx="6590921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02572" y="418751"/>
            <a:ext cx="340949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9694" y="1113494"/>
            <a:ext cx="4282177" cy="4440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7666" y="5109647"/>
            <a:ext cx="4759524" cy="4440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2057" y="7006442"/>
            <a:ext cx="15781599" cy="2787221"/>
            <a:chOff x="1252057" y="7006442"/>
            <a:chExt cx="15781599" cy="27872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057" y="7006442"/>
              <a:ext cx="15781599" cy="2787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761" y="5542167"/>
            <a:ext cx="15802191" cy="751929"/>
            <a:chOff x="1241761" y="5542167"/>
            <a:chExt cx="15802191" cy="7519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761" y="5542167"/>
              <a:ext cx="15802191" cy="7519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7666" y="6602713"/>
            <a:ext cx="4493839" cy="44402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2136718"/>
            <a:ext cx="7456634" cy="6444091"/>
            <a:chOff x="1253790" y="2136718"/>
            <a:chExt cx="7456634" cy="644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2136718"/>
              <a:ext cx="7456634" cy="6444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8820" y="395894"/>
            <a:ext cx="5957108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7449" y="1451058"/>
            <a:ext cx="4207742" cy="5790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63449" y="4903090"/>
            <a:ext cx="8625997" cy="479535"/>
            <a:chOff x="9163449" y="4903090"/>
            <a:chExt cx="8625997" cy="4795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63449" y="4903090"/>
              <a:ext cx="8625997" cy="4795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89228" y="5513076"/>
            <a:ext cx="5856345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2832110"/>
            <a:ext cx="15798299" cy="4385390"/>
            <a:chOff x="1253790" y="2832110"/>
            <a:chExt cx="15798299" cy="43853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2832110"/>
              <a:ext cx="15798299" cy="43853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8820" y="395894"/>
            <a:ext cx="7679351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02572" y="418751"/>
            <a:ext cx="340949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668" y="1451058"/>
            <a:ext cx="4702968" cy="5790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3790" y="8092462"/>
            <a:ext cx="8625997" cy="837122"/>
            <a:chOff x="1253790" y="8092462"/>
            <a:chExt cx="8625997" cy="8371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790" y="8092462"/>
              <a:ext cx="8625997" cy="8371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0126" y="2142698"/>
            <a:ext cx="5144433" cy="7978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0126" y="7473020"/>
            <a:ext cx="6079916" cy="78197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95728" y="2010209"/>
            <a:ext cx="6856361" cy="4203257"/>
            <a:chOff x="10195728" y="2010209"/>
            <a:chExt cx="6856361" cy="4203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5728" y="2010209"/>
              <a:ext cx="6856361" cy="4203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8820" y="395894"/>
            <a:ext cx="7679351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3790" y="1969025"/>
            <a:ext cx="8650629" cy="5897641"/>
            <a:chOff x="1253790" y="1969025"/>
            <a:chExt cx="8650629" cy="58976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790" y="1969025"/>
              <a:ext cx="8650629" cy="58976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668" y="1451058"/>
            <a:ext cx="5968613" cy="5790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72150" y="2340707"/>
            <a:ext cx="5222879" cy="36032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50015" y="7344013"/>
            <a:ext cx="2001626" cy="6597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3790" y="8219386"/>
            <a:ext cx="12273392" cy="1619485"/>
            <a:chOff x="1253790" y="8219386"/>
            <a:chExt cx="12273392" cy="16194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790" y="8219386"/>
              <a:ext cx="12273392" cy="161948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4501" y="9316218"/>
            <a:ext cx="2902175" cy="6597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1180" y="9978678"/>
            <a:ext cx="18908075" cy="307036"/>
            <a:chOff x="-311180" y="9978678"/>
            <a:chExt cx="18908075" cy="30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1180" y="9978678"/>
              <a:ext cx="18908075" cy="30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9524" y="3757644"/>
            <a:ext cx="6442566" cy="3132648"/>
            <a:chOff x="10609524" y="3757644"/>
            <a:chExt cx="6442566" cy="3132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9524" y="3757644"/>
              <a:ext cx="6442566" cy="3132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8673" y="2276781"/>
            <a:ext cx="8191363" cy="5248735"/>
            <a:chOff x="1238673" y="2276781"/>
            <a:chExt cx="8191363" cy="5248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673" y="2276781"/>
              <a:ext cx="8191363" cy="5248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02572" y="418751"/>
            <a:ext cx="340949" cy="3860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2635" y="7902262"/>
            <a:ext cx="7518101" cy="4318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59346" y="4715216"/>
            <a:ext cx="5342921" cy="76165"/>
            <a:chOff x="11159346" y="4715216"/>
            <a:chExt cx="5342921" cy="761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159346" y="4715216"/>
              <a:ext cx="5342921" cy="7616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73335" y="4086588"/>
            <a:ext cx="728769" cy="820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39411" y="4459557"/>
            <a:ext cx="616391" cy="76165"/>
            <a:chOff x="11939411" y="4459557"/>
            <a:chExt cx="616391" cy="761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939411" y="4459557"/>
              <a:ext cx="616391" cy="761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5944" y="4124683"/>
            <a:ext cx="2253887" cy="7479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76190" y="4024215"/>
            <a:ext cx="6304308" cy="1508362"/>
            <a:chOff x="10676190" y="4024215"/>
            <a:chExt cx="6304308" cy="15083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76190" y="4024215"/>
              <a:ext cx="6304308" cy="150836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99078" y="6236616"/>
            <a:ext cx="5480650" cy="3654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9506" y="395894"/>
            <a:ext cx="3471675" cy="4342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10222" y="7902262"/>
            <a:ext cx="5832273" cy="4318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793860"/>
            <a:ext cx="15802191" cy="2787221"/>
            <a:chOff x="1253790" y="1793860"/>
            <a:chExt cx="15802191" cy="2787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793860"/>
              <a:ext cx="15802191" cy="27872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3407915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6649" y="1241493"/>
            <a:ext cx="1838049" cy="7237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40" y="5428601"/>
            <a:ext cx="2359560" cy="723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1761" y="5939785"/>
            <a:ext cx="15802191" cy="2787221"/>
            <a:chOff x="1241761" y="5939785"/>
            <a:chExt cx="15802191" cy="27872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1761" y="5939785"/>
              <a:ext cx="15802191" cy="27872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9506" y="4546801"/>
            <a:ext cx="6644862" cy="8931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9506" y="8690220"/>
            <a:ext cx="15425443" cy="1290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4743" y="2136718"/>
            <a:ext cx="7889067" cy="5244091"/>
            <a:chOff x="1234743" y="2136718"/>
            <a:chExt cx="7889067" cy="524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743" y="2136718"/>
              <a:ext cx="7889067" cy="5244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3811333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02572" y="418751"/>
            <a:ext cx="340949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240" y="1439630"/>
            <a:ext cx="2262420" cy="7237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9335" y="1439630"/>
            <a:ext cx="2200326" cy="723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6474" y="2136718"/>
            <a:ext cx="7901096" cy="5244091"/>
            <a:chOff x="9616474" y="2136718"/>
            <a:chExt cx="7901096" cy="5244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6474" y="2136718"/>
              <a:ext cx="7901096" cy="52440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9506" y="7604952"/>
            <a:ext cx="3170892" cy="4948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2191" y="7653361"/>
            <a:ext cx="3258890" cy="4948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908145"/>
            <a:ext cx="15802191" cy="6275924"/>
            <a:chOff x="1253790" y="1908145"/>
            <a:chExt cx="15802191" cy="62759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908145"/>
              <a:ext cx="15802191" cy="62759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4248351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240" y="1309704"/>
            <a:ext cx="3238776" cy="7237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915" y="8155210"/>
            <a:ext cx="8211680" cy="1681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2136718"/>
            <a:ext cx="7870019" cy="5244091"/>
            <a:chOff x="1253790" y="2136718"/>
            <a:chExt cx="7870019" cy="524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2136718"/>
              <a:ext cx="7870019" cy="52440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5539290" cy="4435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240" y="1439630"/>
            <a:ext cx="3556102" cy="7237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9335" y="1439630"/>
            <a:ext cx="5093206" cy="723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6474" y="2136718"/>
            <a:ext cx="7901096" cy="5244091"/>
            <a:chOff x="9616474" y="2136718"/>
            <a:chExt cx="7901096" cy="5244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6474" y="2136718"/>
              <a:ext cx="7901096" cy="52440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9506" y="7611906"/>
            <a:ext cx="16271136" cy="20810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CE5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90" y="1908145"/>
            <a:ext cx="15802191" cy="7576539"/>
            <a:chOff x="1253790" y="1908145"/>
            <a:chExt cx="15802191" cy="75765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790" y="1908145"/>
              <a:ext cx="15802191" cy="75765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506" y="395894"/>
            <a:ext cx="2254801" cy="434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815" y="9994950"/>
            <a:ext cx="18555345" cy="76165"/>
            <a:chOff x="-134815" y="999495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7249" y="214600"/>
            <a:ext cx="18555345" cy="76165"/>
            <a:chOff x="-117249" y="214600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4815" y="858539"/>
            <a:ext cx="18555345" cy="76165"/>
            <a:chOff x="-134815" y="858539"/>
            <a:chExt cx="18555345" cy="76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96382" y="418751"/>
            <a:ext cx="1447134" cy="38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240" y="1309706"/>
            <a:ext cx="2874589" cy="723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2021-10-26T04:33:25Z</dcterms:created>
  <dcterms:modified xsi:type="dcterms:W3CDTF">2021-10-26T04:33:25Z</dcterms:modified>
</cp:coreProperties>
</file>